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3"/>
  </p:handoutMasterIdLst>
  <p:sldIdLst>
    <p:sldId id="262" r:id="rId2"/>
  </p:sldIdLst>
  <p:sldSz cx="9144000" cy="6858000" type="screen4x3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33CC"/>
    <a:srgbClr val="660033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323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9F3D5F5-0326-9F92-8F06-0E531219455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E7434903-2267-5ECA-D8B0-134EF05C595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EA031EB8-D2FF-4422-9EB6-41FD0A2D58F8}" type="datetimeFigureOut">
              <a:rPr lang="pt-BR"/>
              <a:pPr>
                <a:defRPr/>
              </a:pPr>
              <a:t>12/07/2024</a:t>
            </a:fld>
            <a:endParaRPr lang="pt-BR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D8CD7EA2-5E81-B635-5419-AE7710833DF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15B1D1F8-DFB8-1C19-736D-09121886A6E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B5640E6-2107-4C10-9D43-837EC493B47B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00437F-6FE8-437B-B197-C3F72B91A1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400CE7-B123-7D3D-3820-790FE38DFF1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E76AABD-12C3-BEE3-7999-4FB3872E02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E9B312-9B71-4C6C-B63A-E9376FE4FCD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6732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B3E19D4-40B6-0F32-B0E1-C1C4129A37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9FE4118-3F79-1784-6DCE-3329470E3E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A50762C-FE37-89FA-A5AF-F35FA9EBB1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E7FDED-5243-41AE-9C1A-FB5D4551F2F9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19250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278611D-050E-D271-781B-7B760DCF72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E0F9389-50A3-6862-3E50-1896B9BC88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21893B-E482-8583-3C2F-840A276A128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C87DC0-5622-4891-90C9-CDB35546618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12549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6F5751F-ED58-BAF8-CF26-124919778C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DE32E58-8506-9C34-7E4D-0C5D3AD6E8E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9867C8-5D05-6BF0-5EDF-E4AB81B6F8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C0B7DA-FA0C-4187-9864-7CFF60EC8C6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27314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3667C7-9C50-939E-9A8F-398469B912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BD13683-F3E7-D370-EBF4-4D904C02FF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8B1E1D0-46A9-98C1-CDB9-8719B77CCE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E41C481-1182-4676-905D-5B0BFCF0D9E1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18739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6D0A0DC-1198-D63B-109B-0531755DEC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9CDC8B1-CF68-C105-EAC1-7C73592DAA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12998A8-24EF-045F-AFBC-728552BCE1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9F9713-08A3-4F4B-93BA-0DC4DCE0611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09623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DC6CE98-CD51-8C83-202B-2D5966EFFA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A42EAB1-FBA0-8E1F-F8D0-219ADAE37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40E418C-F73B-7024-6ABC-AEA2CBD1C2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88391F-997E-434F-8706-DA89DFB06682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9218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753DA78-997A-297E-B9B7-EA3FA8E5B1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F14F89E-E057-495F-FFA5-45C20E7403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0DD881D-5801-E873-1BBB-BC9F0822837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FDFD10-012D-4F7B-B228-F77253395E43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35314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AE5DB81C-35A6-9C83-9D67-1BC6311279E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F1207CE-0FE4-4337-D78F-CBA7FA5421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0744FBE-5EEE-D8B6-8990-4FD08D8BA2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5437A0-CBC1-4750-8737-9580575A7D4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49207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Click to edit Master text styles</a:t>
            </a:r>
          </a:p>
          <a:p>
            <a:pPr lvl="1"/>
            <a:r>
              <a:rPr lang="pt-BR"/>
              <a:t>Second level</a:t>
            </a:r>
          </a:p>
          <a:p>
            <a:pPr lvl="2"/>
            <a:r>
              <a:rPr lang="pt-BR"/>
              <a:t>Third level</a:t>
            </a:r>
          </a:p>
          <a:p>
            <a:pPr lvl="3"/>
            <a:r>
              <a:rPr lang="pt-BR"/>
              <a:t>Fourth level</a:t>
            </a:r>
          </a:p>
          <a:p>
            <a:pPr lvl="4"/>
            <a:r>
              <a:rPr lang="pt-B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E8C740-31B3-6B64-C256-D32BCE2B3A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133C79-9BE2-5260-9CB7-DBAC43609F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1C5B55C-52D5-6689-CBC0-68F540483B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A66C03-98A2-49DB-B569-9C748A3F135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13505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342007-D1AF-D7DC-6DE2-7C39E47E3E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C74BDE0-AB12-92DE-BADA-D63B4B6DBFB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C9C81D-EF86-7722-4D62-342019E795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BDDCF7-B18C-442D-81F2-56FDD68623F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7572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8A8D6F-388B-4BC6-83C4-BA3D8630939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EB1F891-36BC-46B3-D5D1-D2E32DAF5D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B2D1F96-9779-EAD9-B85C-8B3FD5EBF9B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D20A4395-D6C6-100B-100E-39879E87F1A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B6A091A-E90D-6AA0-F2C2-D8582A0A06B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448DC62-64C1-4C4A-A7DC-FD36B8259375}" type="slidenum">
              <a:rPr lang="pt-BR" altLang="pt-BR"/>
              <a:pPr/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BA8E4267-31C2-0786-427E-47169A77D7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pt-BR" altLang="pt-BR"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UNIVERSIDADE FEDERAL DE SANTA CATARINA</a:t>
            </a:r>
            <a:br>
              <a:rPr lang="pt-BR" altLang="pt-BR" sz="16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6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CENTRO DE CIÊNCIAS, TECNOLOGIAS E SAÚDE</a:t>
            </a:r>
            <a:br>
              <a:rPr lang="pt-BR" altLang="pt-BR" sz="16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6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CAMPUS ARARANGUÁ</a:t>
            </a:r>
            <a:br>
              <a:rPr lang="pt-BR" altLang="pt-BR" sz="16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altLang="pt-BR" sz="16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PÓS-GRADUAÇÃO EM ENERGIA E SUSTENTABILIDADE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2AF9A52-B7B5-E294-CF13-68DCD1324F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388" y="1587500"/>
            <a:ext cx="8686800" cy="1770063"/>
          </a:xfrm>
        </p:spPr>
        <p:txBody>
          <a:bodyPr/>
          <a:lstStyle/>
          <a:p>
            <a:pPr marL="0" indent="0" algn="ctr">
              <a:lnSpc>
                <a:spcPct val="80000"/>
              </a:lnSpc>
              <a:buFontTx/>
              <a:buNone/>
              <a:defRPr/>
            </a:pPr>
            <a:r>
              <a:rPr lang="pt-BR" sz="3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Convite</a:t>
            </a:r>
            <a:br>
              <a:rPr lang="pt-BR" sz="28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pt-BR" sz="1800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Defesa de Qualificação de </a:t>
            </a:r>
            <a:r>
              <a:rPr lang="pt-BR" sz="1800" u="sng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rPr>
              <a:t>Mestrado</a:t>
            </a:r>
          </a:p>
          <a:p>
            <a:pPr marL="0" indent="0" algn="ctr">
              <a:lnSpc>
                <a:spcPct val="80000"/>
              </a:lnSpc>
              <a:buFontTx/>
              <a:buNone/>
              <a:defRPr/>
            </a:pPr>
            <a:endParaRPr lang="pt-BR" sz="900" b="1" dirty="0">
              <a:solidFill>
                <a:srgbClr val="000000"/>
              </a:solidFill>
              <a:latin typeface="Monotype Corsiva" pitchFamily="66" charset="0"/>
              <a:cs typeface="Arial" pitchFamily="34" charset="0"/>
            </a:endParaRPr>
          </a:p>
          <a:p>
            <a:pPr marL="0" indent="0" algn="ctr">
              <a:lnSpc>
                <a:spcPct val="80000"/>
              </a:lnSpc>
              <a:buFontTx/>
              <a:buNone/>
              <a:defRPr/>
            </a:pPr>
            <a:endParaRPr lang="pt-BR" sz="900" b="1" dirty="0">
              <a:solidFill>
                <a:srgbClr val="000000"/>
              </a:solidFill>
              <a:latin typeface="Monotype Corsiva" pitchFamily="66" charset="0"/>
              <a:cs typeface="Arial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pt-BR" altLang="en-US" sz="2400" b="1" dirty="0">
                <a:latin typeface="Arial" pitchFamily="34" charset="0"/>
                <a:cs typeface="Arial" pitchFamily="34" charset="0"/>
              </a:rPr>
              <a:t>“</a:t>
            </a:r>
            <a:r>
              <a:rPr lang="pt-BR" altLang="ja-JP" sz="2400" b="1" i="1" dirty="0">
                <a:latin typeface="Arial" pitchFamily="34" charset="0"/>
                <a:cs typeface="Arial" pitchFamily="34" charset="0"/>
              </a:rPr>
              <a:t>Título</a:t>
            </a:r>
            <a:r>
              <a:rPr lang="pt-BR" altLang="en-US" sz="2500" b="1" dirty="0">
                <a:latin typeface="Arial" pitchFamily="34" charset="0"/>
                <a:cs typeface="Arial" pitchFamily="34" charset="0"/>
              </a:rPr>
              <a:t>”</a:t>
            </a:r>
            <a:endParaRPr lang="pt-BR" altLang="ja-JP" sz="2500" b="1" dirty="0">
              <a:latin typeface="Arial" pitchFamily="34" charset="0"/>
              <a:cs typeface="Arial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pt-BR" sz="1800" b="1" dirty="0">
              <a:solidFill>
                <a:srgbClr val="CC000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pt-BR" sz="1800" b="1" dirty="0">
              <a:solidFill>
                <a:srgbClr val="CC0000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lnSpc>
                <a:spcPct val="110000"/>
              </a:lnSpc>
              <a:spcBef>
                <a:spcPct val="5000"/>
              </a:spcBef>
              <a:buFontTx/>
              <a:buNone/>
              <a:defRPr/>
            </a:pPr>
            <a:r>
              <a:rPr lang="pt-BR" sz="12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		</a:t>
            </a:r>
            <a:endParaRPr lang="pt-BR" sz="12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2052" name="Picture 7" descr="ufsc">
            <a:extLst>
              <a:ext uri="{FF2B5EF4-FFF2-40B4-BE49-F238E27FC236}">
                <a16:creationId xmlns:a16="http://schemas.microsoft.com/office/drawing/2014/main" id="{D4BE5E54-C2C1-D930-51AE-864F028CB2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28588"/>
            <a:ext cx="1655762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Text Box 12">
            <a:extLst>
              <a:ext uri="{FF2B5EF4-FFF2-40B4-BE49-F238E27FC236}">
                <a16:creationId xmlns:a16="http://schemas.microsoft.com/office/drawing/2014/main" id="{9A649C79-904B-4A33-71AB-7C321D054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575" y="5372100"/>
            <a:ext cx="1368425" cy="1200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pt-BR" altLang="pt-BR" sz="1200" i="1">
                <a:latin typeface="Arial" panose="020B0604020202020204" pitchFamily="34" charset="0"/>
                <a:cs typeface="Arial" panose="020B0604020202020204" pitchFamily="34" charset="0"/>
              </a:rPr>
              <a:t>Logotipo oficial do</a:t>
            </a:r>
          </a:p>
          <a:p>
            <a:pPr algn="ctr" eaLnBrk="1" hangingPunct="1"/>
            <a:r>
              <a:rPr lang="pt-BR" altLang="pt-BR" sz="1200" i="1">
                <a:latin typeface="Arial" panose="020B0604020202020204" pitchFamily="34" charset="0"/>
                <a:cs typeface="Arial" panose="020B0604020202020204" pitchFamily="34" charset="0"/>
              </a:rPr>
              <a:t> grupo de pesquisa,</a:t>
            </a:r>
          </a:p>
          <a:p>
            <a:pPr algn="ctr" eaLnBrk="1" hangingPunct="1"/>
            <a:r>
              <a:rPr lang="pt-BR" altLang="pt-BR" sz="1200" i="1">
                <a:latin typeface="Arial" panose="020B0604020202020204" pitchFamily="34" charset="0"/>
                <a:cs typeface="Arial" panose="020B0604020202020204" pitchFamily="34" charset="0"/>
              </a:rPr>
              <a:t>quando for o caso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115D677-156C-2F81-3DD9-C7E66C7C971D}"/>
              </a:ext>
            </a:extLst>
          </p:cNvPr>
          <p:cNvSpPr/>
          <p:nvPr/>
        </p:nvSpPr>
        <p:spPr>
          <a:xfrm>
            <a:off x="250825" y="3716338"/>
            <a:ext cx="5184775" cy="2384425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endParaRPr lang="pt-BR" sz="12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ＭＳ Ｐゴシック" charset="-128"/>
            </a:endParaRP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8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			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BANCA EXAMINADORA: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-___________, Dr. 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“</a:t>
            </a:r>
            <a:r>
              <a:rPr lang="pt-BR" altLang="ja-JP" sz="1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nome da instituição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”</a:t>
            </a:r>
            <a:endParaRPr lang="pt-BR" altLang="ja-JP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ＭＳ Ｐゴシック" charset="-128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-___________, Dr. 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“</a:t>
            </a:r>
            <a:r>
              <a:rPr lang="pt-BR" altLang="ja-JP" sz="1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nome da instituição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”</a:t>
            </a:r>
            <a:endParaRPr lang="pt-BR" altLang="ja-JP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ＭＳ Ｐゴシック" charset="-128"/>
              <a:cs typeface="Times New Roman" pitchFamily="18" charset="0"/>
            </a:endParaRP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-___________, Dr. 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“</a:t>
            </a:r>
            <a:r>
              <a:rPr lang="pt-BR" altLang="ja-JP" sz="1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nome da instituição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”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altLang="ja-JP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Times New Roman" pitchFamily="18" charset="0"/>
              </a:rPr>
              <a:t>-___________, Dr. “nome da instituição”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endParaRPr lang="pt-BR" sz="1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ＭＳ Ｐゴシック" charset="-128"/>
              <a:cs typeface="Times New Roman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BE044D1-0E65-CED8-4DF3-5A79819CAAF4}"/>
              </a:ext>
            </a:extLst>
          </p:cNvPr>
          <p:cNvSpPr/>
          <p:nvPr/>
        </p:nvSpPr>
        <p:spPr>
          <a:xfrm>
            <a:off x="250825" y="3284538"/>
            <a:ext cx="7200900" cy="646112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Mestrando(a): _______________</a:t>
            </a: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Arial" pitchFamily="34" charset="0"/>
              </a:rPr>
              <a:t>			</a:t>
            </a:r>
          </a:p>
          <a:p>
            <a:pPr eaLnBrk="1" hangingPunct="1">
              <a:lnSpc>
                <a:spcPct val="110000"/>
              </a:lnSpc>
              <a:spcBef>
                <a:spcPct val="5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Arial" pitchFamily="34" charset="0"/>
              </a:rPr>
              <a:t>Orientador(a): _______________, Dr. </a:t>
            </a:r>
            <a:r>
              <a:rPr lang="pt-BR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Arial" pitchFamily="34" charset="0"/>
              </a:rPr>
              <a:t>“</a:t>
            </a:r>
            <a:r>
              <a:rPr lang="pt-BR" altLang="ja-JP" sz="1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Arial" pitchFamily="34" charset="0"/>
              </a:rPr>
              <a:t>Instituição</a:t>
            </a:r>
            <a:r>
              <a:rPr lang="pt-BR" altLang="en-US" sz="16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  <a:cs typeface="Arial" pitchFamily="34" charset="0"/>
              </a:rPr>
              <a:t>”</a:t>
            </a:r>
            <a:endParaRPr lang="pt-BR" sz="1600" b="1" i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9867DBB-401C-79B3-5468-849DB6E9C8C8}"/>
              </a:ext>
            </a:extLst>
          </p:cNvPr>
          <p:cNvSpPr/>
          <p:nvPr/>
        </p:nvSpPr>
        <p:spPr>
          <a:xfrm>
            <a:off x="323850" y="6237288"/>
            <a:ext cx="2438400" cy="3381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Data</a:t>
            </a:r>
            <a:r>
              <a:rPr lang="pt-BR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: </a:t>
            </a:r>
            <a:r>
              <a:rPr lang="pt-BR" sz="1600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dia/mês/ano</a:t>
            </a:r>
            <a:r>
              <a:rPr lang="pt-BR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         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2811B56-7ABA-3AA1-B034-D4E487C06000}"/>
              </a:ext>
            </a:extLst>
          </p:cNvPr>
          <p:cNvSpPr/>
          <p:nvPr/>
        </p:nvSpPr>
        <p:spPr>
          <a:xfrm>
            <a:off x="3419475" y="6237288"/>
            <a:ext cx="2106613" cy="6715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pt-BR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Horário</a:t>
            </a:r>
            <a:r>
              <a:rPr lang="pt-BR" sz="1600" b="1" dirty="0">
                <a:solidFill>
                  <a:srgbClr val="000000"/>
                </a:solidFill>
                <a:latin typeface="Arial" pitchFamily="34" charset="0"/>
                <a:ea typeface="ＭＳ Ｐゴシック" charset="-128"/>
              </a:rPr>
              <a:t>:         </a:t>
            </a:r>
            <a:r>
              <a:rPr lang="pt-BR" sz="16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ＭＳ Ｐゴシック" charset="-128"/>
              </a:rPr>
              <a:t>Local:</a:t>
            </a:r>
          </a:p>
          <a:p>
            <a:pPr eaLnBrk="1" hangingPunct="1">
              <a:spcBef>
                <a:spcPct val="20000"/>
              </a:spcBef>
              <a:defRPr/>
            </a:pPr>
            <a:r>
              <a:rPr lang="pt-BR" sz="1800" b="1" dirty="0">
                <a:solidFill>
                  <a:srgbClr val="000000"/>
                </a:solidFill>
                <a:latin typeface="Arial" pitchFamily="34" charset="0"/>
                <a:ea typeface="ＭＳ Ｐゴシック" charset="-128"/>
              </a:rPr>
              <a:t>                       </a:t>
            </a:r>
          </a:p>
        </p:txBody>
      </p:sp>
      <p:sp>
        <p:nvSpPr>
          <p:cNvPr id="2058" name="TextBox 5">
            <a:extLst>
              <a:ext uri="{FF2B5EF4-FFF2-40B4-BE49-F238E27FC236}">
                <a16:creationId xmlns:a16="http://schemas.microsoft.com/office/drawing/2014/main" id="{FA94841E-F9F8-B2EF-5162-2AE0914B9B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16688" y="3789363"/>
            <a:ext cx="2159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pt-BR" sz="1800" i="1">
                <a:latin typeface="Arial" panose="020B0604020202020204" pitchFamily="34" charset="0"/>
                <a:cs typeface="Arial" panose="020B0604020202020204" pitchFamily="34" charset="0"/>
              </a:rPr>
              <a:t>Foto Discente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DFFE6DC-1E59-009F-8E66-5475DD3DB6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3663" y="2492375"/>
            <a:ext cx="2449512" cy="23764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060" name="CaixaDeTexto 13">
            <a:extLst>
              <a:ext uri="{FF2B5EF4-FFF2-40B4-BE49-F238E27FC236}">
                <a16:creationId xmlns:a16="http://schemas.microsoft.com/office/drawing/2014/main" id="{B656DFD8-70CA-027D-103E-FD9E137F57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0638" y="5494338"/>
            <a:ext cx="130651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pt-BR" altLang="pt-BR" sz="1400"/>
              <a:t>Símbolo CAPES , FAPESC...quando for bolsista,</a:t>
            </a:r>
          </a:p>
        </p:txBody>
      </p:sp>
      <p:pic>
        <p:nvPicPr>
          <p:cNvPr id="2061" name="image1.jpg">
            <a:extLst>
              <a:ext uri="{FF2B5EF4-FFF2-40B4-BE49-F238E27FC236}">
                <a16:creationId xmlns:a16="http://schemas.microsoft.com/office/drawing/2014/main" id="{A2176F8F-6555-51B4-813D-C27DE2D2ED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236538"/>
            <a:ext cx="132715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126</Words>
  <Application>Microsoft Office PowerPoint</Application>
  <PresentationFormat>Apresentação na tela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Times New Roman</vt:lpstr>
      <vt:lpstr>ＭＳ Ｐゴシック</vt:lpstr>
      <vt:lpstr>Arial</vt:lpstr>
      <vt:lpstr>Calibri</vt:lpstr>
      <vt:lpstr>Monotype Corsiva</vt:lpstr>
      <vt:lpstr>Estrutura padrão</vt:lpstr>
      <vt:lpstr>UNIVERSIDADE FEDERAL DE SANTA CATARINA CENTRO DE CIÊNCIAS, TECNOLOGIAS E SAÚDE DO CAMPUS ARARANGUÁ PÓS-GRADUAÇÃO EM ENERGIA E SUSTENTABILIDADE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FEDERAL DE SANTA CATARINA CENTRO DE CIÊNCIAS E DA SAÚDE PROGRAMA DE PÓS-GRADUAÇÃO EM NUTRIÇÃO</dc:title>
  <dc:creator>User</dc:creator>
  <cp:lastModifiedBy>Roger Eliodoro Condras</cp:lastModifiedBy>
  <cp:revision>50</cp:revision>
  <dcterms:created xsi:type="dcterms:W3CDTF">2008-01-28T15:25:33Z</dcterms:created>
  <dcterms:modified xsi:type="dcterms:W3CDTF">2024-07-12T04:38:01Z</dcterms:modified>
</cp:coreProperties>
</file>