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62" r:id="rId2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33CC"/>
    <a:srgbClr val="6600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CE56B89-7612-B8EC-9274-04193A0E0B7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3AA0846-D980-EDDF-EA58-3A4408D9A9A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3516F7D-7BCC-4AC2-A423-EA06F3E31AEF}" type="datetimeFigureOut">
              <a:rPr lang="pt-BR"/>
              <a:pPr>
                <a:defRPr/>
              </a:pPr>
              <a:t>14/07/2024</a:t>
            </a:fld>
            <a:endParaRPr lang="pt-BR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5F478ACD-E332-0932-9834-3914600EF01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831FF5E8-3DA1-C4B9-C101-991853BF146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DD6521E-BC71-41A2-82AB-73385ABA5D27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A4898B-DF47-FC8F-0F6B-A8CC023FC7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6D277D-A453-4B92-D4E1-C6D1937234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D691BC-5EFC-D666-E731-25E38CBED8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5D0994-F388-4F1E-9FA3-7019D21E735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29851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8E7893-3E7E-EC5E-52C8-97A4CD25B1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3D3705-D747-3DB0-2E4A-B035F97FFC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4145E1-6AB5-4B4A-E4C6-3B281A554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21ED2D-EE3D-4CFC-B978-244E7A335CB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6429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6E7856-CED1-059A-41B0-D76679C759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FACD6F-12BA-F07E-C3C5-8194D2FA12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D45280-7120-DBCA-8F7D-36F8F32BC7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7C01DC-C23D-4437-9705-E7ECF6C7353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462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7147B9-4138-5ABE-C063-D8274C6739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A9610B-42A6-BA93-60DA-A5EFF943A3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F23663-938B-696A-7701-94D194B8A6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BB4DCC-6C2E-4A0E-B676-728DC9D8CA3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38075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D73CED-160C-2CBC-EFBA-F16001F635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6634D7-1EF5-4DC8-55AC-EC466B4E0C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843871-221C-7BAD-4C56-FA93FCF78D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598129-22CC-4E37-B235-92B14A122DB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7472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3BFB24-F172-9874-094B-88D0A60400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013D80-EC79-4282-A027-8C173A2884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F662EA-0F3A-8151-2C1E-540665D989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C50C12-49B9-441C-8422-3C457867806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25806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5466DD3-54EE-C2DF-9BB4-72A66C708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107769-4081-AC3A-A0F9-F31BB741AA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84092B7-5AA6-ED54-86C3-CB49D58420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8B60BA-0007-4EA6-8F0D-5B92F42E03D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76623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BCE9C35-67FB-E465-BFFB-65FEC3C0A1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A39ED87-D5D2-C8AD-6566-31F03F5ED4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FB516ED-35F3-806F-F0AF-BB15184F50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91962-77E9-4918-80B9-FC428ED0EA6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3424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A41F938-0FB8-F28D-FAF4-8B9443D23A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7C577E6-639C-4EAB-7A8E-A6198E8461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5E354D3-AA88-3ED2-18B8-334CC407AA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455630-6920-4305-8FF4-F6B0A5E0923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47638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F1D244-5ACE-793F-B6AF-BBC9688C64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BA96EB-BE71-1D3A-5EFD-14E344CA78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6E7F01-9B1C-DFB1-3B93-1355B576C3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6DC3FC-381F-4F88-8974-4F398912C7E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63570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CD8AB9-4718-81D6-3827-18C14C79E9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B2605-FE8C-4326-FD9A-EBA0A3EB83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4C49E2-F135-4190-0A18-C95A1DDA9C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F068BE-53E3-41FF-8BDF-6FA804A194D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7365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119D368-0E17-5A62-6409-A1082520BE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A4695B0-2AF2-7636-3A12-0D2CD89685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C2CC281-F460-6B45-2CF6-C1341DB885C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01014EB-CA39-BD7A-DEE5-10A09CA3B27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01C197A-3AA4-61A2-D35E-3CEADE0B6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2BF5419-DEEC-4D9E-BCAE-3B9C7A89322B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8D7976D-9A89-565C-5510-31CFB5E96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pt-BR" altLang="pt-BR"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SANTA CATARINA</a:t>
            </a:r>
            <a:br>
              <a:rPr lang="pt-BR" altLang="pt-BR"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6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DE CIÊNCIAS, TECNOLOGIAS E SAÚDE</a:t>
            </a:r>
            <a:br>
              <a:rPr lang="pt-BR" altLang="pt-BR" sz="16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6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CAMPUS ARARANGUÁ</a:t>
            </a:r>
            <a:br>
              <a:rPr lang="pt-BR" altLang="pt-BR" sz="16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6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PÓS-GRADUAÇÃO EM ENERGIA E SUSTENTABILIDADE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F87469A-A290-BA48-F15F-21829E81E4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587500"/>
            <a:ext cx="8686800" cy="1770063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FontTx/>
              <a:buNone/>
              <a:defRPr/>
            </a:pPr>
            <a:r>
              <a:rPr lang="pt-BR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Convite</a:t>
            </a:r>
            <a:br>
              <a:rPr lang="pt-BR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t-B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Defesa de Dissertação de </a:t>
            </a:r>
            <a:r>
              <a:rPr lang="pt-BR" sz="18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Mestrado</a:t>
            </a:r>
          </a:p>
          <a:p>
            <a:pPr marL="0" indent="0" algn="ctr">
              <a:lnSpc>
                <a:spcPct val="80000"/>
              </a:lnSpc>
              <a:buFontTx/>
              <a:buNone/>
              <a:defRPr/>
            </a:pPr>
            <a:endParaRPr lang="pt-BR" sz="900" b="1" dirty="0">
              <a:solidFill>
                <a:srgbClr val="000000"/>
              </a:solidFill>
              <a:latin typeface="Monotype Corsiva" pitchFamily="66" charset="0"/>
              <a:cs typeface="Arial" pitchFamily="34" charset="0"/>
            </a:endParaRPr>
          </a:p>
          <a:p>
            <a:pPr marL="0" indent="0" algn="ctr">
              <a:lnSpc>
                <a:spcPct val="80000"/>
              </a:lnSpc>
              <a:buFontTx/>
              <a:buNone/>
              <a:defRPr/>
            </a:pPr>
            <a:endParaRPr lang="pt-BR" sz="900" b="1" dirty="0">
              <a:solidFill>
                <a:srgbClr val="000000"/>
              </a:solidFill>
              <a:latin typeface="Monotype Corsiva" pitchFamily="66" charset="0"/>
              <a:cs typeface="Arial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pt-BR" altLang="en-US" sz="2400" b="1" dirty="0">
                <a:latin typeface="Arial" pitchFamily="34" charset="0"/>
                <a:cs typeface="Arial" pitchFamily="34" charset="0"/>
              </a:rPr>
              <a:t>“</a:t>
            </a:r>
            <a:r>
              <a:rPr lang="pt-BR" altLang="ja-JP" sz="2400" b="1" i="1" dirty="0">
                <a:latin typeface="Arial" pitchFamily="34" charset="0"/>
                <a:cs typeface="Arial" pitchFamily="34" charset="0"/>
              </a:rPr>
              <a:t>Título</a:t>
            </a:r>
            <a:r>
              <a:rPr lang="pt-BR" altLang="en-US" sz="2500" b="1" dirty="0">
                <a:latin typeface="Arial" pitchFamily="34" charset="0"/>
                <a:cs typeface="Arial" pitchFamily="34" charset="0"/>
              </a:rPr>
              <a:t>”</a:t>
            </a:r>
            <a:endParaRPr lang="pt-BR" altLang="ja-JP" sz="2500" b="1" dirty="0">
              <a:latin typeface="Arial" pitchFamily="34" charset="0"/>
              <a:cs typeface="Arial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pt-BR" sz="1800" b="1" dirty="0">
              <a:solidFill>
                <a:srgbClr val="CC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pt-BR" sz="1800" b="1" dirty="0">
              <a:solidFill>
                <a:srgbClr val="CC0000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ct val="5000"/>
              </a:spcBef>
              <a:buFontTx/>
              <a:buNone/>
              <a:defRPr/>
            </a:pPr>
            <a:r>
              <a:rPr lang="pt-BR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	</a:t>
            </a:r>
            <a:endParaRPr lang="pt-BR" sz="1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052" name="Picture 7" descr="ufsc">
            <a:extLst>
              <a:ext uri="{FF2B5EF4-FFF2-40B4-BE49-F238E27FC236}">
                <a16:creationId xmlns:a16="http://schemas.microsoft.com/office/drawing/2014/main" id="{E26D1C72-D0BD-B332-DE9A-C73433DA3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28588"/>
            <a:ext cx="1655762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12">
            <a:extLst>
              <a:ext uri="{FF2B5EF4-FFF2-40B4-BE49-F238E27FC236}">
                <a16:creationId xmlns:a16="http://schemas.microsoft.com/office/drawing/2014/main" id="{92303403-F243-FF36-21B5-5A0335559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4575" y="5372100"/>
            <a:ext cx="1368425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pt-BR" altLang="pt-BR" sz="1200" i="1">
                <a:latin typeface="Arial" panose="020B0604020202020204" pitchFamily="34" charset="0"/>
                <a:cs typeface="Arial" panose="020B0604020202020204" pitchFamily="34" charset="0"/>
              </a:rPr>
              <a:t>Logotipo oficial do</a:t>
            </a:r>
          </a:p>
          <a:p>
            <a:pPr algn="ctr" eaLnBrk="1" hangingPunct="1"/>
            <a:r>
              <a:rPr lang="pt-BR" altLang="pt-BR" sz="1200" i="1">
                <a:latin typeface="Arial" panose="020B0604020202020204" pitchFamily="34" charset="0"/>
                <a:cs typeface="Arial" panose="020B0604020202020204" pitchFamily="34" charset="0"/>
              </a:rPr>
              <a:t> grupo de pesquisa,</a:t>
            </a:r>
          </a:p>
          <a:p>
            <a:pPr algn="ctr" eaLnBrk="1" hangingPunct="1"/>
            <a:r>
              <a:rPr lang="pt-BR" altLang="pt-BR" sz="1200" i="1">
                <a:latin typeface="Arial" panose="020B0604020202020204" pitchFamily="34" charset="0"/>
                <a:cs typeface="Arial" panose="020B0604020202020204" pitchFamily="34" charset="0"/>
              </a:rPr>
              <a:t>quando for o caso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BD40E8-C093-22DA-6BCD-A449196334C8}"/>
              </a:ext>
            </a:extLst>
          </p:cNvPr>
          <p:cNvSpPr/>
          <p:nvPr/>
        </p:nvSpPr>
        <p:spPr>
          <a:xfrm>
            <a:off x="250825" y="3716338"/>
            <a:ext cx="5184775" cy="23844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endParaRPr lang="pt-BR" sz="12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ＭＳ Ｐゴシック" charset="-128"/>
            </a:endParaRP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			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BANCA EXAMINADORA: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-___________, Dr. 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“</a:t>
            </a:r>
            <a:r>
              <a:rPr lang="pt-BR" altLang="ja-JP" sz="1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nome da instituição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”</a:t>
            </a:r>
            <a:endParaRPr lang="pt-BR" altLang="ja-JP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ＭＳ Ｐゴシック" charset="-128"/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-___________, Dr. 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“</a:t>
            </a:r>
            <a:r>
              <a:rPr lang="pt-BR" altLang="ja-JP" sz="1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nome da instituição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”</a:t>
            </a:r>
            <a:endParaRPr lang="pt-BR" altLang="ja-JP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ＭＳ Ｐゴシック" charset="-128"/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-___________, Dr. 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“</a:t>
            </a:r>
            <a:r>
              <a:rPr lang="pt-BR" altLang="ja-JP" sz="1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nome da instituição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”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altLang="ja-JP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-___________, Dr. “nome da instituição”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endParaRPr lang="pt-BR" sz="18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82C4800-60CD-A49D-2858-A837C62F5060}"/>
              </a:ext>
            </a:extLst>
          </p:cNvPr>
          <p:cNvSpPr/>
          <p:nvPr/>
        </p:nvSpPr>
        <p:spPr>
          <a:xfrm>
            <a:off x="250825" y="3284538"/>
            <a:ext cx="7200900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Mestrando(a): _______________</a:t>
            </a: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Arial" pitchFamily="34" charset="0"/>
              </a:rPr>
              <a:t>			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Arial" pitchFamily="34" charset="0"/>
              </a:rPr>
              <a:t>Orientador(a): _______________, Dr. 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Arial" pitchFamily="34" charset="0"/>
              </a:rPr>
              <a:t>“</a:t>
            </a:r>
            <a:r>
              <a:rPr lang="pt-BR" altLang="ja-JP" sz="1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Arial" pitchFamily="34" charset="0"/>
              </a:rPr>
              <a:t>Instituição</a:t>
            </a:r>
            <a:r>
              <a:rPr lang="pt-BR" altLang="en-US" sz="1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Arial" pitchFamily="34" charset="0"/>
              </a:rPr>
              <a:t>”</a:t>
            </a:r>
            <a:endParaRPr lang="pt-BR" sz="1600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19CDBA-8E3F-58E2-A531-DBD1659D354C}"/>
              </a:ext>
            </a:extLst>
          </p:cNvPr>
          <p:cNvSpPr/>
          <p:nvPr/>
        </p:nvSpPr>
        <p:spPr>
          <a:xfrm>
            <a:off x="323850" y="6237288"/>
            <a:ext cx="2438400" cy="3381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</a:rPr>
              <a:t>Data</a:t>
            </a:r>
            <a:r>
              <a:rPr lang="pt-BR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</a:rPr>
              <a:t>: </a:t>
            </a:r>
            <a:r>
              <a:rPr lang="pt-BR" sz="1600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</a:rPr>
              <a:t>dia/mês/ano</a:t>
            </a:r>
            <a:r>
              <a:rPr lang="pt-BR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</a:rPr>
              <a:t>        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4ABDF9-7F46-A7F4-55CB-40840A01C5A0}"/>
              </a:ext>
            </a:extLst>
          </p:cNvPr>
          <p:cNvSpPr/>
          <p:nvPr/>
        </p:nvSpPr>
        <p:spPr>
          <a:xfrm>
            <a:off x="3419475" y="6237288"/>
            <a:ext cx="2106613" cy="6715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</a:rPr>
              <a:t>Horário</a:t>
            </a:r>
            <a:r>
              <a:rPr lang="pt-BR" sz="1600" b="1" dirty="0">
                <a:solidFill>
                  <a:srgbClr val="000000"/>
                </a:solidFill>
                <a:latin typeface="Arial" pitchFamily="34" charset="0"/>
                <a:ea typeface="ＭＳ Ｐゴシック" charset="-128"/>
              </a:rPr>
              <a:t>:         </a:t>
            </a:r>
            <a:r>
              <a:rPr lang="pt-BR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</a:rPr>
              <a:t>Local:</a:t>
            </a:r>
          </a:p>
          <a:p>
            <a:pPr eaLnBrk="1" hangingPunct="1">
              <a:spcBef>
                <a:spcPct val="20000"/>
              </a:spcBef>
              <a:defRPr/>
            </a:pPr>
            <a:r>
              <a:rPr lang="pt-BR" sz="1800" b="1" dirty="0">
                <a:solidFill>
                  <a:srgbClr val="000000"/>
                </a:solidFill>
                <a:latin typeface="Arial" pitchFamily="34" charset="0"/>
                <a:ea typeface="ＭＳ Ｐゴシック" charset="-128"/>
              </a:rPr>
              <a:t>                       </a:t>
            </a:r>
          </a:p>
        </p:txBody>
      </p:sp>
      <p:sp>
        <p:nvSpPr>
          <p:cNvPr id="2058" name="TextBox 5">
            <a:extLst>
              <a:ext uri="{FF2B5EF4-FFF2-40B4-BE49-F238E27FC236}">
                <a16:creationId xmlns:a16="http://schemas.microsoft.com/office/drawing/2014/main" id="{5C3AF539-1235-326E-07DA-68E8428DA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3789363"/>
            <a:ext cx="215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pt-BR" sz="1800" i="1">
                <a:latin typeface="Arial" panose="020B0604020202020204" pitchFamily="34" charset="0"/>
                <a:cs typeface="Arial" panose="020B0604020202020204" pitchFamily="34" charset="0"/>
              </a:rPr>
              <a:t>Foto Discente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620B60-0645-337C-0FE0-1D0A9D28E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2492375"/>
            <a:ext cx="2449512" cy="2376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060" name="CaixaDeTexto 13">
            <a:extLst>
              <a:ext uri="{FF2B5EF4-FFF2-40B4-BE49-F238E27FC236}">
                <a16:creationId xmlns:a16="http://schemas.microsoft.com/office/drawing/2014/main" id="{79614DAA-F262-4896-4177-0C067855D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0638" y="5494338"/>
            <a:ext cx="130651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/>
              <a:t>Símbolo CAPES , FAPESC...quando for bolsista,</a:t>
            </a:r>
          </a:p>
        </p:txBody>
      </p:sp>
      <p:pic>
        <p:nvPicPr>
          <p:cNvPr id="2061" name="image1.jpg">
            <a:extLst>
              <a:ext uri="{FF2B5EF4-FFF2-40B4-BE49-F238E27FC236}">
                <a16:creationId xmlns:a16="http://schemas.microsoft.com/office/drawing/2014/main" id="{574C82FE-48D0-C002-C41D-058B565CA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236538"/>
            <a:ext cx="132715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126</Words>
  <Application>Microsoft Office PowerPoint</Application>
  <PresentationFormat>Apresentação na tela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Times New Roman</vt:lpstr>
      <vt:lpstr>ＭＳ Ｐゴシック</vt:lpstr>
      <vt:lpstr>Arial</vt:lpstr>
      <vt:lpstr>Calibri</vt:lpstr>
      <vt:lpstr>Monotype Corsiva</vt:lpstr>
      <vt:lpstr>Estrutura padrão</vt:lpstr>
      <vt:lpstr>UNIVERSIDADE FEDERAL DE SANTA CATARINA CENTRO DE CIÊNCIAS, TECNOLOGIAS E SAÚDE DO CAMPUS ARARANGUÁ PÓS-GRADUAÇÃO EM ENERGIA E SUSTENTABILIDADE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FEDERAL DE SANTA CATARINA CENTRO DE CIÊNCIAS E DA SAÚDE PROGRAMA DE PÓS-GRADUAÇÃO EM NUTRIÇÃO</dc:title>
  <dc:creator>User</dc:creator>
  <cp:lastModifiedBy>Roger Eliodoro Condras</cp:lastModifiedBy>
  <cp:revision>49</cp:revision>
  <dcterms:created xsi:type="dcterms:W3CDTF">2008-01-28T15:25:33Z</dcterms:created>
  <dcterms:modified xsi:type="dcterms:W3CDTF">2024-07-15T01:27:05Z</dcterms:modified>
</cp:coreProperties>
</file>